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213AB-1E33-4224-9DB2-C931D316BBE9}" type="datetimeFigureOut">
              <a:rPr lang="de-DE" smtClean="0"/>
              <a:pPr/>
              <a:t>08.07.2016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5CC3-713B-4B7A-8059-1463D0C42C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Aufruf zu einer Nationalen Strategie zur Überwindung von Wohnungsnot und Armut in Deutschland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Globalziele für alle Ebenen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Förderung eines rechtskreisübergreifend koordinierten Gesamthilfesystems für Wohnungsnotfälle</a:t>
            </a:r>
          </a:p>
          <a:p>
            <a:r>
              <a:rPr lang="de-DE" dirty="0" smtClean="0"/>
              <a:t>Flächendeckender Ausbau eines präventiven Systems zur Verhinderung von Wohnungsverlust</a:t>
            </a:r>
          </a:p>
          <a:p>
            <a:r>
              <a:rPr lang="de-DE" dirty="0" smtClean="0"/>
              <a:t>Abbau der Straßenobdachlosigkeit durch Notversorgungskonzepte</a:t>
            </a:r>
          </a:p>
          <a:p>
            <a:r>
              <a:rPr lang="de-DE" dirty="0" smtClean="0"/>
              <a:t>Aufbau einer flächendeckenden Wohnungsnotfallberichterstattung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Schwerpunktaufgaben national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Eindeutige Kompetenzregelung für das Thema „Wohnungsnotfälle“ durch die Bundesregierung</a:t>
            </a:r>
          </a:p>
          <a:p>
            <a:r>
              <a:rPr lang="de-DE" dirty="0" smtClean="0"/>
              <a:t>Rahmengesetzgebung durch den Bund um Wohnungsnotfall-Statistik flächendeckend gesetzlich zu verankern</a:t>
            </a:r>
          </a:p>
          <a:p>
            <a:r>
              <a:rPr lang="de-DE" dirty="0" smtClean="0"/>
              <a:t>Bündelung der Pflicht-Erhebungen für alle Rechtsträger</a:t>
            </a:r>
          </a:p>
          <a:p>
            <a:r>
              <a:rPr lang="de-DE" dirty="0" smtClean="0"/>
              <a:t>Etablierung einer Wohnungsnotfallhilfeplanung in allen Ländern, Kommunen und Landkreisen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Schwerpunktaufgaben auf Länderebene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Landesweite Erhebung der Verteilung der Hilfeangebote und Bedarfe</a:t>
            </a:r>
          </a:p>
          <a:p>
            <a:r>
              <a:rPr lang="de-DE" dirty="0" smtClean="0"/>
              <a:t>Wohnungsnotfall-Statistik flächendeckend verankern</a:t>
            </a:r>
          </a:p>
          <a:p>
            <a:r>
              <a:rPr lang="de-DE" dirty="0" smtClean="0"/>
              <a:t>Bessere Steuerung von Angebot und Nachfrage</a:t>
            </a:r>
          </a:p>
          <a:p>
            <a:r>
              <a:rPr lang="de-DE" dirty="0" smtClean="0"/>
              <a:t>Partnerschaftliche Zusammenarbeit mit Trägern etablieren </a:t>
            </a:r>
          </a:p>
          <a:p>
            <a:r>
              <a:rPr lang="de-DE" dirty="0" smtClean="0"/>
              <a:t>Schaffung von </a:t>
            </a:r>
            <a:r>
              <a:rPr lang="de-DE" dirty="0" err="1" smtClean="0"/>
              <a:t>Wohnungslosenhilfe</a:t>
            </a:r>
            <a:r>
              <a:rPr lang="de-DE" dirty="0" smtClean="0"/>
              <a:t>-Konferenzen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Schwerpunktaufgaben der Kommunen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Wohnungsnotfallhilfeplanung unter Beteiligung freier Träger</a:t>
            </a:r>
          </a:p>
          <a:p>
            <a:r>
              <a:rPr lang="de-DE" dirty="0" smtClean="0"/>
              <a:t>Schaffung eines rechtskreisübergreifend koordinierten Gesamthilfesystems unter Beteiligung aller Akteure</a:t>
            </a:r>
          </a:p>
          <a:p>
            <a:r>
              <a:rPr lang="de-DE" dirty="0" smtClean="0"/>
              <a:t>Regelmäßige Wohnungsnotfallberichterstattung</a:t>
            </a:r>
          </a:p>
          <a:p>
            <a:r>
              <a:rPr lang="de-DE" dirty="0" smtClean="0"/>
              <a:t>Schaffung präventiver Systeme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Schwerpunktaufgaben in den wichtigsten fach- und sozialpolitischen Handlungsfeldern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 Notversorgung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24000 Wohnungslose leben in Deutschland auf der Straße</a:t>
            </a:r>
          </a:p>
          <a:p>
            <a:r>
              <a:rPr lang="de-DE" dirty="0" smtClean="0"/>
              <a:t>Keine persönlichen Hilfen von wohnungslosen Einzelpersonen und Familien in ordnungsrechtlicher Unterbringung</a:t>
            </a:r>
          </a:p>
          <a:p>
            <a:r>
              <a:rPr lang="de-DE" dirty="0" smtClean="0"/>
              <a:t>Ordnungsrechtliche Unterbringung von Menschen in besonders schwierigen Lebenslagen die aus dem Hilfesystem herausfallen</a:t>
            </a:r>
          </a:p>
          <a:p>
            <a:r>
              <a:rPr lang="de-DE" dirty="0" smtClean="0"/>
              <a:t>Verelendung von Wohnungslosen aufgrund von Erkrankung und sozialen Schwierigkeiten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Politische Leitziele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Oberste Priorität: Erhalt von Wohnraum</a:t>
            </a:r>
          </a:p>
          <a:p>
            <a:r>
              <a:rPr lang="de-DE" dirty="0" smtClean="0"/>
              <a:t>Ersatzbeschaffung von Wohnraum bei drohendem Wohnungsverlust</a:t>
            </a:r>
          </a:p>
          <a:p>
            <a:r>
              <a:rPr lang="de-DE" dirty="0" smtClean="0"/>
              <a:t>Niemand soll auf der Straße leben</a:t>
            </a:r>
          </a:p>
          <a:p>
            <a:r>
              <a:rPr lang="de-DE" dirty="0" smtClean="0"/>
              <a:t>Vermeidung von Kältetod</a:t>
            </a:r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Die Innenministerkonferenz fordert Leitlinien für eine menschenwürdige Unterbringung zu entwickeln</a:t>
            </a:r>
          </a:p>
          <a:p>
            <a:r>
              <a:rPr lang="de-DE" dirty="0" smtClean="0"/>
              <a:t>Sicherstellung durch die Innenministerien dass die Ordnungsbehörden ihren gesetzlichen Verpflichtungen bei Wohnungslosigkeit nachkommen</a:t>
            </a:r>
          </a:p>
          <a:p>
            <a:r>
              <a:rPr lang="de-DE" dirty="0" smtClean="0"/>
              <a:t>Entwicklung eines integrierten Notversorgungskonzept durch die Kommune</a:t>
            </a:r>
          </a:p>
          <a:p>
            <a:r>
              <a:rPr lang="de-DE" dirty="0" smtClean="0"/>
              <a:t>Sicherstellung spezieller Winternotprogramme</a:t>
            </a:r>
          </a:p>
          <a:p>
            <a:r>
              <a:rPr lang="de-DE" dirty="0" smtClean="0"/>
              <a:t>Etablierung </a:t>
            </a:r>
            <a:r>
              <a:rPr lang="de-DE" smtClean="0"/>
              <a:t>ordnungsrechtlicher Unterbringung</a:t>
            </a: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Auf dem Weg zu Wohnungsnotfall-Rahmenplänen: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Dieser Aufruf verfolgt drei Ziele:</a:t>
            </a:r>
          </a:p>
          <a:p>
            <a:r>
              <a:rPr lang="de-DE" dirty="0" smtClean="0"/>
              <a:t>Nationale, regionale und lokale Rahmenpläne mit Strategien zur Überwindung von Armut und Wohnungsnot von den politischen Akteuren in Bund, Ländern und Gemeinden einzufordern und zugleich deren wichtigste Elemente benennen</a:t>
            </a:r>
          </a:p>
          <a:p>
            <a:r>
              <a:rPr lang="de-DE" dirty="0" smtClean="0"/>
              <a:t>Einen Beitrag zu Nationalen Plänen zur Armutsbekämpfung, die Deutschland trotz Aufforderung seitens der EU bisher nicht vorgelegt hat, zu leisten</a:t>
            </a:r>
          </a:p>
          <a:p>
            <a:r>
              <a:rPr lang="de-DE" dirty="0" smtClean="0"/>
              <a:t>Für die freien und öffentlichen Träger des Hilfesystems eine allgemeine Orientierung zur Schwerpunktsetzung bei ihren Maßnahmen zur Strategieentwicklung anzubieten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Wohnungsnotfälle und Menschen in sozialer Exklusion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Wohnungsnotfall-Rahmenpläne sind für alle Teilgruppen von Wohnungsnotfällen zu entwickeln:</a:t>
            </a:r>
          </a:p>
          <a:p>
            <a:r>
              <a:rPr lang="de-DE" dirty="0" smtClean="0"/>
              <a:t>Wohnungsnotfälle sind Haushalte und Personen mit einem Wohnungsbedarf von hoher Dringlichkeit, die aufgrund besonderer Zugangsprobleme zum Wohnungsmarkt der besonderen institutionellen Unterstützung zur Erlangung und zum Erhalt von angemessenen Wohnraum bedürfen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Zahl der bedrohten Wohnverhältnisse, der Wohnungsverluste und der Wohnungslosen steigt drastisch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2012 waren ca. 284000 Menschen in Deutschland ohne Wohnung. Bis 2016 nimmt die Wohnungslosigkeit um 30 % auf 380000 Menschen zu</a:t>
            </a:r>
          </a:p>
          <a:p>
            <a:r>
              <a:rPr lang="de-DE" dirty="0" smtClean="0"/>
              <a:t>2012 insgesamt 414000 Menschen in akuter Gefahr die Wohnung zu verlieren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Ursachen für die steigende Zahl der Wohnungslosen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Extremes Anziehen der Mietpreise, insbesondere in Ballungsgebieten</a:t>
            </a:r>
          </a:p>
          <a:p>
            <a:r>
              <a:rPr lang="de-DE" dirty="0" smtClean="0"/>
              <a:t>Unzureichendes Angebot an preiswertem Wohnraum in Verbindung mit dem schrumpfenden sozialen Wohnungsbestand</a:t>
            </a:r>
          </a:p>
          <a:p>
            <a:r>
              <a:rPr lang="de-DE" dirty="0" smtClean="0"/>
              <a:t>Verarmung der unteren Einkommensgruppen</a:t>
            </a:r>
          </a:p>
          <a:p>
            <a:r>
              <a:rPr lang="de-DE" dirty="0" smtClean="0"/>
              <a:t>Schwerwiegende sozialpolitische Fehlentscheidungen bei Hartz IV</a:t>
            </a:r>
          </a:p>
          <a:p>
            <a:r>
              <a:rPr lang="de-DE" dirty="0" smtClean="0"/>
              <a:t>Unzureichender Ausbau von Fachstellen zur Verhinderung von Wohnungsverlusten in Kommunen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Auswirkungen auf Menschen in Armut und Wohnungsnot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Sie geraten in eine menschenunwürdige Notversorgung</a:t>
            </a:r>
          </a:p>
          <a:p>
            <a:r>
              <a:rPr lang="de-DE" dirty="0" smtClean="0"/>
              <a:t>Verlust des Zugangs zu normalen Wohnungen</a:t>
            </a:r>
          </a:p>
          <a:p>
            <a:r>
              <a:rPr lang="de-DE" dirty="0" smtClean="0"/>
              <a:t>Große Barrieren oder kein Zugang zur Gesundheitsversorgung</a:t>
            </a:r>
          </a:p>
          <a:p>
            <a:r>
              <a:rPr lang="de-DE" dirty="0" smtClean="0"/>
              <a:t>Große Hürden bei der Integration in den Arbeitsmarkt</a:t>
            </a:r>
          </a:p>
          <a:p>
            <a:r>
              <a:rPr lang="de-DE" dirty="0" smtClean="0"/>
              <a:t>Diskriminierung der unter 25jährigen bei Anwendung des Sozialrechts</a:t>
            </a:r>
          </a:p>
          <a:p>
            <a:r>
              <a:rPr lang="de-DE" dirty="0" smtClean="0"/>
              <a:t>Erhebliche Hürden bei Zugang zur Notversorgung bei wohnungslosen Migranten</a:t>
            </a:r>
          </a:p>
          <a:p>
            <a:r>
              <a:rPr lang="de-DE" dirty="0" smtClean="0"/>
              <a:t>Gefährdung von wohnungslosen Menschen durch rechte Gewalt</a:t>
            </a:r>
          </a:p>
          <a:p>
            <a:r>
              <a:rPr lang="de-DE" dirty="0" smtClean="0"/>
              <a:t>Diskriminierung und Benachteiligung von wohnungslosen Frauen in allen Bereichen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Notfall-Rahmenpläne auf allen Ebenen erforderlich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Forderungen</a:t>
            </a:r>
          </a:p>
          <a:p>
            <a:r>
              <a:rPr lang="de-DE" dirty="0" smtClean="0"/>
              <a:t>Eines Nationalen Wohnungsnotfall Rahmenplan</a:t>
            </a:r>
          </a:p>
          <a:p>
            <a:r>
              <a:rPr lang="de-DE" dirty="0" smtClean="0"/>
              <a:t>Rahmenplan für alle 16 Bundesländer</a:t>
            </a:r>
          </a:p>
          <a:p>
            <a:r>
              <a:rPr lang="de-DE" dirty="0" smtClean="0"/>
              <a:t>Lokale Rahmenpläne für Kommune und Länder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Anforderungen eines Rahmenplans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EU fordert im Rahmen ihrer Armutsbekämpfungsstrategie eine nationale Strategie zur Armutsbekämpfung</a:t>
            </a:r>
          </a:p>
          <a:p>
            <a:r>
              <a:rPr lang="de-DE" dirty="0" smtClean="0"/>
              <a:t>Konkrete Förderprogramme für die Weiterentwicklung der Hilfen</a:t>
            </a:r>
          </a:p>
          <a:p>
            <a:r>
              <a:rPr lang="de-DE" dirty="0" smtClean="0"/>
              <a:t>Abdeckung aller relevanten Schlüsselbereiche der Wohnungsnotfallproblematik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Aufgaben auf Bundes-, Landes- und lokaler Ebene bei der Entwicklung von Wohnungsnotfall-Rahmenplänen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Bildschirmpräsentation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Larissa-Design</vt:lpstr>
      <vt:lpstr>Aufruf zu einer Nationalen Strategie zur Überwindung von Wohnungsnot und Armut in Deutschland</vt:lpstr>
      <vt:lpstr>Auf dem Weg zu Wohnungsnotfall-Rahmenplänen:</vt:lpstr>
      <vt:lpstr>Wohnungsnotfälle und Menschen in sozialer Exklusion</vt:lpstr>
      <vt:lpstr>Zahl der bedrohten Wohnverhältnisse, der Wohnungsverluste und der Wohnungslosen steigt drastisch</vt:lpstr>
      <vt:lpstr>Ursachen für die steigende Zahl der Wohnungslosen</vt:lpstr>
      <vt:lpstr>Auswirkungen auf Menschen in Armut und Wohnungsnot</vt:lpstr>
      <vt:lpstr>Notfall-Rahmenpläne auf allen Ebenen erforderlich</vt:lpstr>
      <vt:lpstr>Anforderungen eines Rahmenplans</vt:lpstr>
      <vt:lpstr>Folie 9</vt:lpstr>
      <vt:lpstr>Globalziele für alle Ebenen</vt:lpstr>
      <vt:lpstr>Schwerpunktaufgaben national</vt:lpstr>
      <vt:lpstr>Schwerpunktaufgaben auf Länderebene</vt:lpstr>
      <vt:lpstr>Schwerpunktaufgaben der Kommunen</vt:lpstr>
      <vt:lpstr>Folie 14</vt:lpstr>
      <vt:lpstr>Integrierte Notversorgung</vt:lpstr>
      <vt:lpstr>Politische Leitziele</vt:lpstr>
      <vt:lpstr>Forderungen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Aufruf zu einer Nationalen Strategie zur Überwindung von Wohnungsnot und Armut in Deutschland</dc:title>
  <dc:creator>Waldemar</dc:creator>
  <cp:lastModifiedBy>Waldemar</cp:lastModifiedBy>
  <cp:revision>7</cp:revision>
  <dcterms:created xsi:type="dcterms:W3CDTF">2016-07-07T19:38:57Z</dcterms:created>
  <dcterms:modified xsi:type="dcterms:W3CDTF">2016-07-07T23:46:23Z</dcterms:modified>
</cp:coreProperties>
</file>