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EB52D-345D-4A3B-BF9F-976F8C0DB72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C7912-1DDC-41AB-8C85-7DF04269927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Sarah Pawlowski, DGB Baden-Württemberg 17. Oktober 2015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C7912-1DDC-41AB-8C85-7DF042699279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63E34-5ED5-419D-AD2A-2A4B917534B2}" type="datetimeFigureOut">
              <a:rPr lang="de-DE" smtClean="0"/>
              <a:t>18.10.2015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9A1C-702C-4DB3-9135-CCE921839988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Gewerkschaften und Soziale Bewegungen: „Verknüpfungen zu einem synergetischen Ganzen?“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Weltarmutstag 2015</a:t>
            </a:r>
          </a:p>
          <a:p>
            <a:r>
              <a:rPr lang="de-DE" dirty="0" smtClean="0"/>
              <a:t>Stärkung sozialpolitischer Netze – Widerstand gegen Sozialdisziplinierung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Gegenwärtige Entwicklungen  und Herausforderungen des Gewerkschaftswesen</a:t>
            </a:r>
          </a:p>
          <a:p>
            <a:r>
              <a:rPr lang="de-DE" dirty="0" smtClean="0"/>
              <a:t>Die sozialen Beziehungen am Nullpunkt? Lösung </a:t>
            </a:r>
            <a:r>
              <a:rPr lang="de-DE" dirty="0" err="1" smtClean="0"/>
              <a:t>Social</a:t>
            </a:r>
            <a:r>
              <a:rPr lang="de-DE" dirty="0" smtClean="0"/>
              <a:t> Movement </a:t>
            </a:r>
            <a:r>
              <a:rPr lang="de-DE" dirty="0" err="1" smtClean="0"/>
              <a:t>Unionism</a:t>
            </a:r>
            <a:r>
              <a:rPr lang="de-DE" dirty="0" smtClean="0"/>
              <a:t>? </a:t>
            </a:r>
            <a:r>
              <a:rPr lang="de-DE" dirty="0" err="1" smtClean="0"/>
              <a:t>Organizing</a:t>
            </a:r>
            <a:r>
              <a:rPr lang="de-DE" dirty="0" smtClean="0"/>
              <a:t>?</a:t>
            </a:r>
          </a:p>
          <a:p>
            <a:r>
              <a:rPr lang="de-DE" dirty="0" smtClean="0"/>
              <a:t>Praktische Beispiele: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Kampagne Bildungszeitgesetz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BASIS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Großkundgebung und Bündnis TTIP, 10. Oktober Berlin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Gegenwärtige Entwicklungen und Herausforderungen des Gewerkschaftswesens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/>
              <a:t>Die Sozialpartnerschaft ist brüchig geworden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Das bisherige System der industriellen Beziehungen verändert sich (Tarifflucht)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Gewohntes gewerkschaftliches Handeln stößt an seine Grenzen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Beteiligung und einbeziehende Konfliktführung sind gefordert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Ein neuer Betriebsbegriff ist gefordert - Digitalisierung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Die sozialen Beziehungen am Nullpunkt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Das Idealbild des Arbeitnehmers setzt sich aus 3 Kriterien zusammen:</a:t>
            </a:r>
          </a:p>
          <a:p>
            <a:r>
              <a:rPr lang="de-DE" dirty="0" smtClean="0"/>
              <a:t>Gewerkschaft, Soziales, politisches Engagement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Die sozialen Beziehungen am Nullpunkt?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Sinkendes Engagement in Gewerkschaften, Parteien, sozialen Organisationen und Vereinen</a:t>
            </a:r>
          </a:p>
          <a:p>
            <a:pPr algn="ctr"/>
            <a:r>
              <a:rPr lang="de-DE" dirty="0" smtClean="0"/>
              <a:t>Wir danken allen Nichtwählern für ihre Stimme!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Lösung </a:t>
            </a:r>
            <a:r>
              <a:rPr lang="de-DE" dirty="0" err="1" smtClean="0"/>
              <a:t>Social</a:t>
            </a:r>
            <a:r>
              <a:rPr lang="de-DE" dirty="0" smtClean="0"/>
              <a:t> Movement </a:t>
            </a:r>
            <a:r>
              <a:rPr lang="de-DE" dirty="0" err="1" smtClean="0"/>
              <a:t>Unionism</a:t>
            </a:r>
            <a:r>
              <a:rPr lang="de-DE" dirty="0" smtClean="0"/>
              <a:t> und </a:t>
            </a:r>
            <a:r>
              <a:rPr lang="de-DE" dirty="0" err="1" smtClean="0"/>
              <a:t>Organizing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Gewerkschaften schließen  verstärkt Bündnisse und verstehen sich neben der betrieblichen Verankerung wieder mehr als Teil der sozialen Bewegung</a:t>
            </a:r>
          </a:p>
          <a:p>
            <a:r>
              <a:rPr lang="de-DE" dirty="0" smtClean="0"/>
              <a:t>Konsequenz: Vom Vertretungsmodell hin zum Organisationsmodell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Demokratische Strukturen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Gewollte und geförderte Mitgliederbeteiligung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Aktive Bearbeitung gesellschaftlicher Aspekte</a:t>
            </a:r>
          </a:p>
          <a:p>
            <a:pPr marL="514350" indent="-514350"/>
            <a:r>
              <a:rPr lang="de-DE" dirty="0" smtClean="0"/>
              <a:t>Ziel: Gewerkschaften müssen eine aktive Rolle beim Kampf um alle Aspekte einnehmen, die die Beschäftigten berühren (Löhne und Arbeitsbedingungen)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- Mindestlohn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- Eingrenzung von Leiharbeit und Werkverträgen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 smtClean="0"/>
              <a:t>- Streik: Sozial- und Erziehungs-Dienst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Organizing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Eine ganze Palette vielfältiger gewerkschaftsinterne, betriebsnaher und öffentlichkeitswirksamer Aktivitäten, um in Unternehmen, Institutionen und öffentlichen Verwaltungen Einfluss zu gewinnen</a:t>
            </a:r>
          </a:p>
          <a:p>
            <a:r>
              <a:rPr lang="de-DE" dirty="0" err="1" smtClean="0"/>
              <a:t>Organizing</a:t>
            </a:r>
            <a:r>
              <a:rPr lang="de-DE" dirty="0" smtClean="0"/>
              <a:t> bedeutet, offensiv auf Veränderungen im Arbeitsumfeld und die Verbesserung der sozialen Verhältnisse für die Beschäftigten hinzuwirken</a:t>
            </a:r>
          </a:p>
          <a:p>
            <a:r>
              <a:rPr lang="de-DE" dirty="0" smtClean="0"/>
              <a:t>- </a:t>
            </a:r>
            <a:r>
              <a:rPr lang="de-DE" b="1" dirty="0" smtClean="0"/>
              <a:t>Kampagnenfähigkeit</a:t>
            </a:r>
            <a:endParaRPr lang="de-DE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Praxis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Kampagne Bildungszeitgesetz</a:t>
            </a:r>
          </a:p>
          <a:p>
            <a:r>
              <a:rPr lang="de-DE" dirty="0" smtClean="0"/>
              <a:t>Großkundgebung und Bündnis TTIP 10. Oktober, Berlin</a:t>
            </a:r>
          </a:p>
          <a:p>
            <a:r>
              <a:rPr lang="de-DE" dirty="0" smtClean="0"/>
              <a:t>BASIS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Herzlichen Dank für </a:t>
            </a:r>
            <a:r>
              <a:rPr lang="de-DE" smtClean="0"/>
              <a:t>Ihre Aufmerksamkeit</a:t>
            </a:r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Bildschirmpräsentation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Gewerkschaften und Soziale Bewegungen: „Verknüpfungen zu einem synergetischen Ganzen?“</vt:lpstr>
      <vt:lpstr>Agenda</vt:lpstr>
      <vt:lpstr>Gegenwärtige Entwicklungen und Herausforderungen des Gewerkschaftswesens </vt:lpstr>
      <vt:lpstr>Die sozialen Beziehungen am Nullpunkt</vt:lpstr>
      <vt:lpstr>Die sozialen Beziehungen am Nullpunkt?</vt:lpstr>
      <vt:lpstr>Lösung Social Movement Unionism und Organizing</vt:lpstr>
      <vt:lpstr>Organizing</vt:lpstr>
      <vt:lpstr>Praxis</vt:lpstr>
      <vt:lpstr>Folie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Gewerkschaften und Soziale Bewegungen: „Verknüpfungen zu einem synergetischen Ganzen?“</dc:title>
  <dc:creator>Waldemar</dc:creator>
  <cp:lastModifiedBy>Waldemar</cp:lastModifiedBy>
  <cp:revision>5</cp:revision>
  <dcterms:created xsi:type="dcterms:W3CDTF">2015-10-18T13:16:45Z</dcterms:created>
  <dcterms:modified xsi:type="dcterms:W3CDTF">2015-10-18T13:50:22Z</dcterms:modified>
</cp:coreProperties>
</file>